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1" r:id="rId2"/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90" r:id="rId11"/>
    <p:sldId id="292" r:id="rId12"/>
    <p:sldId id="280" r:id="rId13"/>
    <p:sldId id="291" r:id="rId14"/>
    <p:sldId id="28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run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143008" cy="11430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Государственное автономное учреждение </a:t>
            </a:r>
          </a:p>
          <a:p>
            <a:r>
              <a:rPr lang="ru-RU" sz="1700" dirty="0" smtClean="0"/>
              <a:t>дополнительного профессионального образования Ярославской области</a:t>
            </a:r>
          </a:p>
          <a:p>
            <a:r>
              <a:rPr lang="ru-RU" sz="2400" dirty="0" smtClean="0"/>
              <a:t>Институт развития образования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Нормативно-правовая база деятельности школьных спортивных клубов Ярославской области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678"/>
            <a:ext cx="4500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4861" r="63281" b="13194"/>
          <a:stretch>
            <a:fillRect/>
          </a:stretch>
        </p:blipFill>
        <p:spPr bwMode="auto">
          <a:xfrm>
            <a:off x="4643438" y="214290"/>
            <a:ext cx="4249972" cy="642944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Разработчики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 ДПО ЯО «Институт развития образования»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ГОАУ ДО ЯО«Центр детей и юношества»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688" y="300037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Школьные спортивные клубы общеобразовательных организаций Ярославской области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" y="4071942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Департамент образования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Агентство по физической культуре и спорту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Департамент здравоохранения и фармации Ярославской области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 в области образования, физической культуры и спорта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федерации Ярославской области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сети школьных спортивных клубов для развития школьного спорта с учетом его социальной и образовательной функций, а также специфики его структуры, основанной на добровольной деятельности субъектов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" y="3786190"/>
            <a:ext cx="88583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</a:t>
            </a:r>
          </a:p>
          <a:p>
            <a:pPr lvl="0"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Разработка нормативно-правовых актов по созданию школьных спортивных клубов (ШСК) в системе образования в ЯО.</a:t>
            </a: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Вовлечение обучающихся в занятия физической культурой и спортом, развитие и популяризация школьного спорта.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Создание системы сетевого взаимодействия школьных спортивных клубов Ярославской области.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lvl="0"/>
            <a:r>
              <a:rPr lang="ru-RU" dirty="0" smtClean="0"/>
              <a:t>1. Разработка  пакета локальных нормативных актов школьного спортивного клуба в качестве структурного подразделения образовательной организации, либо в виде общественного объединения, не являющихся юридическим лицом. </a:t>
            </a:r>
          </a:p>
          <a:p>
            <a:pPr lvl="0"/>
            <a:r>
              <a:rPr lang="ru-RU" dirty="0" smtClean="0"/>
              <a:t>2. Создание условий для совершенствования педагогических кадров, обеспечивающих деятельность школьных спортивных клубов с учетом непрерывности процессов обучения и спортивной подготовки.</a:t>
            </a:r>
          </a:p>
          <a:p>
            <a:pPr lvl="0"/>
            <a:r>
              <a:rPr lang="ru-RU" dirty="0" smtClean="0"/>
              <a:t>3. Разработка системы мотивации педагогических работников, проявляющих  инициативу и творческую активность в деятельности «Лиги школьных спортивных клубов </a:t>
            </a:r>
            <a:r>
              <a:rPr lang="ru-RU" dirty="0" err="1" smtClean="0"/>
              <a:t>Ярославия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4. Создание условий к спортивной подготовке обучающихся в общеобразовательных организациях, их участию в физкультурных мероприятиях и спортивных мероприятиях, в том числе в официальных физкультурных  и спортивных мероприятиях.</a:t>
            </a:r>
          </a:p>
          <a:p>
            <a:pPr lvl="0"/>
            <a:r>
              <a:rPr lang="ru-RU" dirty="0" smtClean="0"/>
              <a:t>5. Создание единого календарного плана физкультурных мероприятий и спортивных мероприятий «Лиги школьных спортивных клубов </a:t>
            </a:r>
            <a:r>
              <a:rPr lang="ru-RU" dirty="0" err="1" smtClean="0"/>
              <a:t>Ярославия</a:t>
            </a:r>
            <a:r>
              <a:rPr lang="ru-RU" dirty="0" smtClean="0"/>
              <a:t>». </a:t>
            </a:r>
          </a:p>
          <a:p>
            <a:pPr lvl="0"/>
            <a:r>
              <a:rPr lang="ru-RU" dirty="0" smtClean="0"/>
              <a:t>6. Разработка системы мониторинга эффективности деятельности ШСК ЯО.</a:t>
            </a:r>
            <a:endParaRPr lang="ru-RU" dirty="0"/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Нормативно-правовое обеспечение проекта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Лига школьных спортивных клубов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Ярославии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78687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физической культуре и спорте в Российской Федерации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4 декабря 2007 года № 329-ФЗ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16 ноября 2007 г. 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одобр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Советом Федерации 23 ноября 2007 г. :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физической культуре и спорте в Ярославской области : закон Ярославской области от 11 ноября 2013 года № 54-з [принят Ярославской областной Думой 29 октября 2013 года].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образовании в Российской Федерации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29 декабря 2012 года № 273-ФЗ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21 декабря 2012 г. 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одобр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Советом Федерации 26 декабря 2012 г. :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общественных объединениях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закон от 19 мая 1995 года № 82-ФЗ [принят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Думой 14 апреля 1995 г. ; с изменениями и дополнениями].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порядка осуществления деятельности школьных спортивных клубов и студенческих спортивных клубов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13 сентября 2013 г. № 1065].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и введении в действие Федерального государственного образовательного стандарта начального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06 октября 2009 г. № 373].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Федерального государственного образовательного стандарта основного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17 декабря 2010 г. № 1897].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и введении в действие Федерального государственного образовательного стандарта среднего общего образования [приказ Министерства образования и науки РФ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06 октября 2009 г. № 413].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физической культуры и спорта в российской Федерации на 2016-2020 годы : федеральная целевая программа [утв. постановлением Правительства РФ от 21 января 2015 г. № 30].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физической культуры и спорта в российской Федерации на период до 2020 г. [утв. распоряжением Правительства РФ от 7 августа 2009 г. № 1101].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6250" r="1953" b="17361"/>
          <a:stretch>
            <a:fillRect/>
          </a:stretch>
        </p:blipFill>
        <p:spPr bwMode="auto">
          <a:xfrm>
            <a:off x="0" y="928670"/>
            <a:ext cx="9144000" cy="40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71414"/>
            <a:ext cx="398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3"/>
              </a:rPr>
              <a:t>http://schoolrun.ru/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 rot="19897615">
            <a:off x="1402816" y="2479890"/>
            <a:ext cx="203525" cy="1145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Стратегия развития физической культуры и спорта в РФ на период до 2020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14298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07 августа 2009 г. № 1101-р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905689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Модернизация системы физического воспитания в школьных образовательных учреждениях: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00306"/>
            <a:ext cx="8786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спорта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образовательных учреждениях;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условий и стимулов для расширения сети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клубов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спортивных команд, функционирующих на базе образовательных учреждений;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сохранение обязательной формы физкультурного образования - для обучающихся в объеме не менее 3 часов в соответствии с ФГОС, существенное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объема спортивной работы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внеурочное время для реализации необходимого недельного объема двигательного режима не менее 8 часов в неделю;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совершенствование системы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физкультурных и спортивных мероприятий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категорий обучающихся;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общеобразовательных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спортивных классов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классов с углубленным изучением предмета «Физическая культура»;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и туристских клубов (центров)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Стратегия развития физической культуры и спорта в РФ на период до 2020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14298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07 августа 2009 г. № 1101-р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905689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модернизации системы физического воспитания в школьных образовательных учреждениях: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00306"/>
            <a:ext cx="87868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недельного двигательного режима обучающихся в объеме не менее 6 - 8 часов в зависимости от возраста и состояния здоровья;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 систематическим занятиям физической культурой и спортом не менее 80 процентов обучающихся;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образовательных учреждений объектами спорта;</a:t>
            </a:r>
          </a:p>
          <a:p>
            <a:pPr indent="45000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увеличение доли обучающихся, отнесенных к специальным медицинским группам, посещающих специальные занятия физической культурой, до 95 процентов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714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571612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143116"/>
            <a:ext cx="87868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Школьный 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часть спорта, направленная на физическое воспитание и физическую подготовку обучающихся в общеобразовательных организациях, их подготовку к участию и участие в физкультурных мероприятиях и спортивных мероприятиях, в том числе в официальных физкультурных мероприятиях и спортивных мероприятиях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57318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286256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спортивные соревнования, а также тренировочные мероприятия, включающие в себя теоретическую и организационную части, и другие мероприятия по подготовке к спортивным соревнованиям с участием спортсменов;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организованные занятия граждан физической культурой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Закон Ярославской области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Ярославской области»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2000240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11 ноября  2013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54-з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2786058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3. Полномочия органов государственной власти Ярославской области в сфере физической культуры и спорта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Содействие развитию детско-юношеского,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школьного 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студенческого спорта, массового спорта, спорта высших достижений и профессионального спорта;</a:t>
            </a:r>
          </a:p>
          <a:p>
            <a:pPr indent="450000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571636" cy="156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143116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3. Физическая культура и спорт в системе образования, в системе федеральных органов исполнительной власти, по месту работы и месту жительства граждан. Адаптивная физическая культура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57318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21468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Статья 28. Физическая культура и спорт в системе образования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вовлечения обучающихся в занятия физической культурой и спортом, развития и популяризации школьного спорта образовательными организациями, реализующими образовательные программы начального общего, основного общего, среднего общего образования, могут создаваться школьные спортивные клубы (в том числе в виде общественных объединений), не являющиеся юридическими лицами. Деятельность таких спортивных клубов осуществляется в порядке, установленном уполномоченным Правительством Российской Федерации федеральным органом исполнительной власти, и предусматривается уставами соответствующих образовательных организаций.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00042"/>
            <a:ext cx="714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57752" y="1571612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928934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клуб, созданный в качестве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структурного подразделения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организации, осуществляет свою деятельность в соответствии с законодательством РФ, настоящим Порядком, уставом соответствующей образовательной организации, положением о спортивном клубе, утверждаемым в установленном уставом образовательной организации порядке.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клуб, созданный в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общественного объединения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осуществляет свою деятельность в соответствии с законодательством РФ, в том числе в соответствии с Федеральным законом от 19 мая 1995 г. №82-ФЗ "Об общественных объединениях»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настоящим Порядком.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428759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2571744"/>
            <a:ext cx="88583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Основными задачами деятельности спортивных клубов являются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вовлечение обучающихся в систематические занятия физической культурой и спортом, формирование у них мотивации и устойчивого интереса к укреплению здоровья;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физкультурно-спортивной работы с обучающимися;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участие в спортивных соревнованиях различного уровня среди образовательных организаций;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волонтерского движения по пропаганде здорового образа жизни;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оказание содействия обучающимся, членам спортивных сборных команд образовательных организаций в создании необходимых условий для эффективной организации образовательного и тренировочного процессов;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спортивно-массовой работы с обучающимися, имеющими отклонения в состоянии здоровья, ограниченные возможности здоровья.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357299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71448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2500306"/>
            <a:ext cx="885831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клубы осуществляют свою деятельность в течение всего учебного года, включая каникулы, в соответствии с расписанием занятий спортивных клубов.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 формирует свою структуру с учетом пожеланий обучающихся, родителей (законных представителей) несовершеннолетних обучающихся и педагогических работников спортивных клубов, а также образовательных организаций.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Основными формами работы спортивных клубов являются занятия в секциях, группах и командах, комплектующихся с учетом пола, возраста, уровня физической и спортивно-технической подготовки, а также состояния здоровья обучающихся.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 может иметь собственное название, эмблему, наградную атрибутику, спортивную форму.</a:t>
            </a:r>
          </a:p>
        </p:txBody>
      </p:sp>
      <p:pic>
        <p:nvPicPr>
          <p:cNvPr id="20482" name="Picture 2" descr="http://zvenigovo-city.ru/wp-content/uploads/2014/12/987623457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929</Words>
  <Application>Microsoft Office PowerPoint</Application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 ОСНОВЫ ОСУЩЕСТВЛЕНИЯ  АНТИДОПИНГОВЫХ  ПРОГРАММ  В ДЕТСКОМ  СПОРТЕ</dc:title>
  <dc:creator>User</dc:creator>
  <cp:lastModifiedBy>1</cp:lastModifiedBy>
  <cp:revision>43</cp:revision>
  <dcterms:created xsi:type="dcterms:W3CDTF">2016-01-29T14:48:48Z</dcterms:created>
  <dcterms:modified xsi:type="dcterms:W3CDTF">2018-06-07T10:16:10Z</dcterms:modified>
</cp:coreProperties>
</file>